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3200625" cx="323992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hJ3x4XMF146NPLi/vjEOVEN22i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.jpg"/><Relationship Id="rId13" Type="http://schemas.openxmlformats.org/officeDocument/2006/relationships/image" Target="../media/image10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hyperlink" Target="mailto:weilclara4@gmail.com" TargetMode="External"/><Relationship Id="rId9" Type="http://schemas.openxmlformats.org/officeDocument/2006/relationships/image" Target="../media/image1.png"/><Relationship Id="rId15" Type="http://schemas.openxmlformats.org/officeDocument/2006/relationships/image" Target="../media/image9.png"/><Relationship Id="rId14" Type="http://schemas.openxmlformats.org/officeDocument/2006/relationships/image" Target="../media/image3.png"/><Relationship Id="rId17" Type="http://schemas.openxmlformats.org/officeDocument/2006/relationships/image" Target="../media/image11.png"/><Relationship Id="rId16" Type="http://schemas.openxmlformats.org/officeDocument/2006/relationships/image" Target="../media/image7.png"/><Relationship Id="rId5" Type="http://schemas.openxmlformats.org/officeDocument/2006/relationships/hyperlink" Target="mailto:escarleteraissa@gmail.com" TargetMode="External"/><Relationship Id="rId6" Type="http://schemas.openxmlformats.org/officeDocument/2006/relationships/hyperlink" Target="mailto:marciamavigner01@gmail.com" TargetMode="External"/><Relationship Id="rId18" Type="http://schemas.openxmlformats.org/officeDocument/2006/relationships/image" Target="../media/image5.png"/><Relationship Id="rId7" Type="http://schemas.openxmlformats.org/officeDocument/2006/relationships/hyperlink" Target="mailto:hellenbastos@ufam.edu.br" TargetMode="Externa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um cachorro&#10;&#10;Descrição gerada automaticamente com confiança média" id="84" name="Google Shape;84;p1"/>
          <p:cNvPicPr preferRelativeResize="0"/>
          <p:nvPr/>
        </p:nvPicPr>
        <p:blipFill rotWithShape="1">
          <a:blip r:embed="rId3">
            <a:alphaModFix/>
          </a:blip>
          <a:srcRect b="7811" l="0" r="0" t="13382"/>
          <a:stretch/>
        </p:blipFill>
        <p:spPr>
          <a:xfrm>
            <a:off x="0" y="0"/>
            <a:ext cx="32399290" cy="51013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011850" y="5879125"/>
            <a:ext cx="30375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PRODECA: 10 Anos de Contribuição do Programa Observatório dos Direitos da Criança e do Adolescente no Enfrentamento à Violação dos Direitos da Criança e do Adolescente</a:t>
            </a:r>
            <a:endParaRPr b="1"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065513" y="9920521"/>
            <a:ext cx="23030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Clara Weil da Silva</a:t>
            </a:r>
            <a:r>
              <a:rPr b="1" baseline="30000" i="0" lang="pt-B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pt-B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Msc. Escarlete Raíssa Evangelista da Silva</a:t>
            </a:r>
            <a:r>
              <a:rPr b="1" baseline="30000" i="0" lang="pt-B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pt-B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Dra. Marcia Irene Andrade Mavignier</a:t>
            </a:r>
            <a:r>
              <a:rPr b="1" baseline="30000" i="0" lang="pt-B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pt-B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Dra. Hellen Bastos Gomes</a:t>
            </a:r>
            <a:r>
              <a:rPr b="1" baseline="30000" i="0" lang="pt-B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baseline="3000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665550" y="11615750"/>
            <a:ext cx="24742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</a:t>
            </a: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Amazonas ,</a:t>
            </a:r>
            <a:r>
              <a:rPr lang="pt-BR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weilclara3@gmail.com</a:t>
            </a: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pt-BR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escarleteraissa@gmail.com</a:t>
            </a: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marciamavignier01@gmail.com</a:t>
            </a: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</a:t>
            </a:r>
            <a:r>
              <a:rPr lang="pt-BR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hellenbastos@ufam.edu.br</a:t>
            </a: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8">
            <a:alphaModFix/>
          </a:blip>
          <a:srcRect b="7860" l="20015" r="18981" t="5829"/>
          <a:stretch/>
        </p:blipFill>
        <p:spPr>
          <a:xfrm>
            <a:off x="4408758" y="39570250"/>
            <a:ext cx="2578880" cy="285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89" name="Google Shape;8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220613" y="40691866"/>
            <a:ext cx="4336812" cy="1333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90" name="Google Shape;9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088585" y="40429991"/>
            <a:ext cx="3142945" cy="1762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91" name="Google Shape;9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478670" y="40525116"/>
            <a:ext cx="5236053" cy="1666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92" name="Google Shape;92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01007" y="39363885"/>
            <a:ext cx="3006236" cy="326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3">
            <a:alphaModFix/>
          </a:blip>
          <a:srcRect b="17821" l="29926" r="31533" t="17840"/>
          <a:stretch/>
        </p:blipFill>
        <p:spPr>
          <a:xfrm>
            <a:off x="28381200" y="39585360"/>
            <a:ext cx="3006250" cy="282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4">
            <a:alphaModFix/>
          </a:blip>
          <a:srcRect b="27400" l="33163" r="38875" t="30262"/>
          <a:stretch/>
        </p:blipFill>
        <p:spPr>
          <a:xfrm>
            <a:off x="1040375" y="39716250"/>
            <a:ext cx="2255020" cy="25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1492250" y="14889378"/>
            <a:ext cx="13392300" cy="9000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492250" y="15782804"/>
            <a:ext cx="13392300" cy="2196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7646650" y="14889378"/>
            <a:ext cx="13392300" cy="9000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7646650" y="15782804"/>
            <a:ext cx="13392300" cy="2196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395500" y="16195250"/>
            <a:ext cx="13585800" cy="5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O tema central da pesquisa intitulada: “PRODECA: 10 anos de contribuição do Programa Observatório dos Direitos da Criança e do Adolescente no enfrentamento à violação dos direitos dacriança e do adolescente” é a Extensão Universitária e Formação Acadêmico- profissional vinculados ao Programa Observatório dos Direitos da Criança e do Adolescente (PRODECA).A pesquisa desenvolvida visa fortalecer a importância da Extensão Universitária na Formação Profissional e enfrentamento à violência por meio da extensão. O objeto de estudo é a importância do PRODECA na contribuição para formação acadêmico-profissional dos bolsistas de extensão universitária, estagiários e profissionais que atuaram no período de 2012 a 2022. Bem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como as ações de enfrentamento contra a violência infanto-juvenil.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492250" y="21782628"/>
            <a:ext cx="13392300" cy="9000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492250" y="22682629"/>
            <a:ext cx="13392300" cy="2196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15">
            <a:alphaModFix/>
          </a:blip>
          <a:srcRect b="18678" l="0" r="0" t="34590"/>
          <a:stretch/>
        </p:blipFill>
        <p:spPr>
          <a:xfrm>
            <a:off x="6177175" y="23139825"/>
            <a:ext cx="8707374" cy="81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6">
            <a:alphaModFix/>
          </a:blip>
          <a:srcRect b="35498" l="0" r="0" t="15551"/>
          <a:stretch/>
        </p:blipFill>
        <p:spPr>
          <a:xfrm>
            <a:off x="533400" y="24150642"/>
            <a:ext cx="6247900" cy="611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/>
          <p:nvPr/>
        </p:nvSpPr>
        <p:spPr>
          <a:xfrm>
            <a:off x="1492250" y="31237253"/>
            <a:ext cx="13392300" cy="9000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492250" y="32197279"/>
            <a:ext cx="13392300" cy="2196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040375" y="32476900"/>
            <a:ext cx="138726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Quanto à metodologia o projeto realizará etapas metododológicas na perspcetiva de alcancarmos a resolução dos objetivos do trabalho,tais como: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17">
            <a:alphaModFix/>
          </a:blip>
          <a:srcRect b="59290" l="0" r="0" t="-6837"/>
          <a:stretch/>
        </p:blipFill>
        <p:spPr>
          <a:xfrm>
            <a:off x="1395510" y="31804213"/>
            <a:ext cx="7162565" cy="63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18">
            <a:alphaModFix/>
          </a:blip>
          <a:srcRect b="57512" l="0" r="0" t="4402"/>
          <a:stretch/>
        </p:blipFill>
        <p:spPr>
          <a:xfrm>
            <a:off x="8786675" y="33339687"/>
            <a:ext cx="6697270" cy="510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17646650" y="16002400"/>
            <a:ext cx="13392300" cy="8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resumo expandido é resultado de pesquisa em andamento vinculada ao Programa Institucional de Bolsas de Iniciação Científica (PIBIC) referente aos anos de 2023 e 2024. Por se tratar de uma pesquisa que ainda está em análise no Comitê de Ética e Pesquisa (CEP), os dados apresentados estão vinculados às pesquisas bibliográfica e documental.De acordo com Plano de Trabalho do PRODECA (2023), o programa almeja se consolidar o Observatório com a missão de difundir, promoção, defesa e proteção dos direitos das crianças e adolescentes no Amazonas, tendo como finalidades informar o público infanto-juvenil sobre: os direitos de cidadania; Realizar oficinas em educação dos direitos humanos; Divulgar nas mídias sociais do PRODECA sobre as principais violações que afetam as crianças e adolescentes no Amazonas; Efetivar ciclo de palestras sobre direitos humanos , tipos de violência, políticas públicas cidadania, protagonismo, ética e cidadania para crianças e adolescentes por meio de eventos como Simpósios e Semanas Acadêmicas; E, manter registro de publicações, pesquisas e levantamentos acerca das violações dos direitos humanos de crianças e adolescentes no Amazonas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7646650" y="24338178"/>
            <a:ext cx="13392300" cy="9000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pt-BR" sz="4000">
                <a:latin typeface="Calibri"/>
                <a:ea typeface="Calibri"/>
                <a:cs typeface="Calibri"/>
                <a:sym typeface="Calibri"/>
              </a:rPr>
              <a:t>.CONCLUSÃO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7646650" y="25238179"/>
            <a:ext cx="13392300" cy="2196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7646650" y="25577350"/>
            <a:ext cx="133923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indubitável que o Programa de Extensão Observatório dos Direitos da Criança e do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Adolescente (PRODECA) assumiu um papel imprescindível na produção de conhecimento e atividades de extensão que promovam a defesa e direitos de crianças e adolescentes na cidade de Manaus. Nos altos de seus 10 anos de existência, o programa alcançou visibilidade e trouxe à discussão relevantes temas para a sociedade.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7646650" y="29013028"/>
            <a:ext cx="13392300" cy="9000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pt-BR" sz="4000"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17646650" y="29913029"/>
            <a:ext cx="13392300" cy="2196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7549900" y="30292013"/>
            <a:ext cx="135858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GOMES, Hellen Bastos; MAVIGNIER ,Márcia Irene Andrade; CAMPOS, Silviane Freitas; OLIVEIRA, Marilaine Queiroz de. Viola, violência, violação: o Programa Observatório dos Direitos da Criança e do Adolescente (PRODECA) em análise .In: FERNANDEZ, Cristiane Bonfim; COSTA,Roberta Justinada;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GOMES, Hellen Bastos. Serviço Social, Infância e Trabalho. 1. ed. Manaus: EDUA, 2023.p.37-39PROGRAMA OBSERVATÓRIO DOS DIREITOS DA CRIANÇA E DO ADOLESCENTE. PRODECA. Plano de Trabalho, 2023.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DO AMAZONAS. UFAM. Resolução Nº 5 /2022. Aprova a Institucionalização do Programa de Extensão PG 004/2022. 2022</a:t>
            </a: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2023-10-03T13:14:59Z</dcterms:created>
  <dc:creator>DP PROPESP</dc:creator>
</cp:coreProperties>
</file>