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950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25200-C4F0-4013-A960-88869CB1A677}" type="datetimeFigureOut">
              <a:rPr lang="pt-BR" smtClean="0"/>
              <a:t>26/10/2023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EC5B3-B0C7-4277-AE26-196046071C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282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25200-C4F0-4013-A960-88869CB1A677}" type="datetimeFigureOut">
              <a:rPr lang="pt-BR" smtClean="0"/>
              <a:t>26/10/2023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EC5B3-B0C7-4277-AE26-196046071C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6020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25200-C4F0-4013-A960-88869CB1A677}" type="datetimeFigureOut">
              <a:rPr lang="pt-BR" smtClean="0"/>
              <a:t>26/10/2023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EC5B3-B0C7-4277-AE26-196046071C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714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25200-C4F0-4013-A960-88869CB1A677}" type="datetimeFigureOut">
              <a:rPr lang="pt-BR" smtClean="0"/>
              <a:t>26/10/2023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EC5B3-B0C7-4277-AE26-196046071C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139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25200-C4F0-4013-A960-88869CB1A677}" type="datetimeFigureOut">
              <a:rPr lang="pt-BR" smtClean="0"/>
              <a:t>26/10/2023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EC5B3-B0C7-4277-AE26-196046071C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1177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25200-C4F0-4013-A960-88869CB1A677}" type="datetimeFigureOut">
              <a:rPr lang="pt-BR" smtClean="0"/>
              <a:t>26/10/2023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EC5B3-B0C7-4277-AE26-196046071C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5006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25200-C4F0-4013-A960-88869CB1A677}" type="datetimeFigureOut">
              <a:rPr lang="pt-BR" smtClean="0"/>
              <a:t>26/10/2023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EC5B3-B0C7-4277-AE26-196046071C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6288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25200-C4F0-4013-A960-88869CB1A677}" type="datetimeFigureOut">
              <a:rPr lang="pt-BR" smtClean="0"/>
              <a:t>26/10/2023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EC5B3-B0C7-4277-AE26-196046071C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8039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25200-C4F0-4013-A960-88869CB1A677}" type="datetimeFigureOut">
              <a:rPr lang="pt-BR" smtClean="0"/>
              <a:t>26/10/2023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EC5B3-B0C7-4277-AE26-196046071C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2998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25200-C4F0-4013-A960-88869CB1A677}" type="datetimeFigureOut">
              <a:rPr lang="pt-BR" smtClean="0"/>
              <a:t>26/10/2023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EC5B3-B0C7-4277-AE26-196046071C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5309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25200-C4F0-4013-A960-88869CB1A677}" type="datetimeFigureOut">
              <a:rPr lang="pt-BR" smtClean="0"/>
              <a:t>26/10/2023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EC5B3-B0C7-4277-AE26-196046071C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9368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25200-C4F0-4013-A960-88869CB1A677}" type="datetimeFigureOut">
              <a:rPr lang="pt-BR" smtClean="0"/>
              <a:t>26/10/2023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EC5B3-B0C7-4277-AE26-196046071C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3299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Desenho de um cachorro&#10;&#10;Descrição gerada automaticamente com confiança média">
            <a:extLst>
              <a:ext uri="{FF2B5EF4-FFF2-40B4-BE49-F238E27FC236}">
                <a16:creationId xmlns:a16="http://schemas.microsoft.com/office/drawing/2014/main" id="{31F1E63F-7038-CEFD-3A43-DB76452829D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82" b="7812"/>
          <a:stretch/>
        </p:blipFill>
        <p:spPr>
          <a:xfrm>
            <a:off x="0" y="2"/>
            <a:ext cx="9144000" cy="146566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7DA97179-E71E-882A-165F-EA6F411F6F70}"/>
              </a:ext>
            </a:extLst>
          </p:cNvPr>
          <p:cNvSpPr txBox="1"/>
          <p:nvPr/>
        </p:nvSpPr>
        <p:spPr>
          <a:xfrm>
            <a:off x="441427" y="1789458"/>
            <a:ext cx="82611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b="1" kern="50" dirty="0">
                <a:latin typeface="Calibri" panose="020F0502020204030204" pitchFamily="34" charset="0"/>
                <a:ea typeface="Arial Unicode MS"/>
              </a:rPr>
              <a:t>TÍTULO DO RESUMO EXPANDIDO</a:t>
            </a:r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9C3BC405-C746-C8F5-EFA4-45183759341A}"/>
              </a:ext>
            </a:extLst>
          </p:cNvPr>
          <p:cNvSpPr txBox="1"/>
          <p:nvPr/>
        </p:nvSpPr>
        <p:spPr>
          <a:xfrm>
            <a:off x="918797" y="2274837"/>
            <a:ext cx="7783776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050" b="1" kern="50" dirty="0">
                <a:latin typeface="Calibri" panose="020F0502020204030204" pitchFamily="34" charset="0"/>
                <a:ea typeface="Arial Unicode MS"/>
              </a:rPr>
              <a:t>Nome do Aluno de Iniciação Científica</a:t>
            </a:r>
            <a:r>
              <a:rPr lang="pt-BR" sz="1050" b="1" kern="50" baseline="30000" dirty="0">
                <a:latin typeface="Calibri" panose="020F0502020204030204" pitchFamily="34" charset="0"/>
                <a:ea typeface="Arial Unicode MS"/>
              </a:rPr>
              <a:t>1</a:t>
            </a:r>
            <a:r>
              <a:rPr lang="pt-BR" sz="1050" b="1" kern="50" dirty="0">
                <a:latin typeface="Calibri" panose="020F0502020204030204" pitchFamily="34" charset="0"/>
                <a:ea typeface="Arial Unicode MS"/>
              </a:rPr>
              <a:t>; Nome do Coautor 1 (se for o caso)</a:t>
            </a:r>
            <a:r>
              <a:rPr lang="pt-BR" sz="1050" b="1" kern="50" baseline="30000" dirty="0">
                <a:latin typeface="Calibri" panose="020F0502020204030204" pitchFamily="34" charset="0"/>
                <a:ea typeface="Arial Unicode MS"/>
              </a:rPr>
              <a:t>2</a:t>
            </a:r>
            <a:r>
              <a:rPr lang="pt-BR" sz="1050" b="1" kern="50" dirty="0">
                <a:latin typeface="Calibri" panose="020F0502020204030204" pitchFamily="34" charset="0"/>
                <a:ea typeface="Arial Unicode MS"/>
              </a:rPr>
              <a:t>; Nome do Coautor 2 (se for o caso)</a:t>
            </a:r>
            <a:r>
              <a:rPr lang="pt-BR" sz="1050" b="1" kern="50" baseline="30000" dirty="0">
                <a:latin typeface="Calibri" panose="020F0502020204030204" pitchFamily="34" charset="0"/>
                <a:ea typeface="Arial Unicode MS"/>
              </a:rPr>
              <a:t>3</a:t>
            </a:r>
            <a:r>
              <a:rPr lang="pt-BR" sz="1050" b="1" kern="50" dirty="0">
                <a:latin typeface="Calibri" panose="020F0502020204030204" pitchFamily="34" charset="0"/>
                <a:ea typeface="Arial Unicode MS"/>
              </a:rPr>
              <a:t>; Nome do Coautor 3 (se for o caso)</a:t>
            </a:r>
            <a:r>
              <a:rPr lang="pt-BR" sz="1050" b="1" kern="50" baseline="30000" dirty="0">
                <a:latin typeface="Calibri" panose="020F0502020204030204" pitchFamily="34" charset="0"/>
                <a:ea typeface="Arial Unicode MS"/>
              </a:rPr>
              <a:t>4</a:t>
            </a:r>
            <a:r>
              <a:rPr lang="pt-BR" sz="1050" b="1" kern="50" dirty="0">
                <a:latin typeface="Calibri" panose="020F0502020204030204" pitchFamily="34" charset="0"/>
                <a:ea typeface="Arial Unicode MS"/>
              </a:rPr>
              <a:t>;</a:t>
            </a:r>
            <a:r>
              <a:rPr lang="pt-BR" sz="1050" kern="50" dirty="0">
                <a:latin typeface="Times New Roman" panose="02020603050405020304" pitchFamily="18" charset="0"/>
                <a:ea typeface="Arial Unicode MS"/>
              </a:rPr>
              <a:t> </a:t>
            </a:r>
            <a:r>
              <a:rPr lang="pt-BR" sz="1050" b="1" kern="50" dirty="0">
                <a:latin typeface="Calibri" panose="020F0502020204030204" pitchFamily="34" charset="0"/>
                <a:ea typeface="Arial Unicode MS"/>
              </a:rPr>
              <a:t>Nome do Orientador</a:t>
            </a:r>
            <a:r>
              <a:rPr lang="pt-BR" sz="1050" b="1" kern="50" baseline="30000" dirty="0">
                <a:latin typeface="Calibri" panose="020F0502020204030204" pitchFamily="34" charset="0"/>
                <a:ea typeface="Arial Unicode MS"/>
              </a:rPr>
              <a:t>5</a:t>
            </a:r>
            <a:endParaRPr lang="pt-BR" sz="1050" kern="50" baseline="30000" dirty="0">
              <a:latin typeface="Times New Roman" panose="02020603050405020304" pitchFamily="18" charset="0"/>
              <a:ea typeface="Arial Unicode MS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E39CCE3E-6F73-05CF-6DDD-3A6143D80019}"/>
              </a:ext>
            </a:extLst>
          </p:cNvPr>
          <p:cNvSpPr txBox="1"/>
          <p:nvPr/>
        </p:nvSpPr>
        <p:spPr>
          <a:xfrm>
            <a:off x="2580966" y="2806382"/>
            <a:ext cx="445943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900" kern="50" dirty="0">
                <a:latin typeface="Calibri" panose="020F0502020204030204" pitchFamily="34" charset="0"/>
                <a:ea typeface="Arial Unicode MS"/>
              </a:rPr>
              <a:t>Inserir aqui as Instituições dos Autores e o e-mail do Aluno de Iniciação Científica</a:t>
            </a:r>
            <a:endParaRPr lang="pt-BR" sz="900" kern="50" baseline="30000" dirty="0">
              <a:latin typeface="Times New Roman" panose="02020603050405020304" pitchFamily="18" charset="0"/>
              <a:ea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41536990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</TotalTime>
  <Words>64</Words>
  <Application>Microsoft Office PowerPoint</Application>
  <PresentationFormat>Apresentação na tela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DP PROPESP</dc:creator>
  <cp:lastModifiedBy>DP PROPESP</cp:lastModifiedBy>
  <cp:revision>3</cp:revision>
  <dcterms:created xsi:type="dcterms:W3CDTF">2023-10-20T18:12:52Z</dcterms:created>
  <dcterms:modified xsi:type="dcterms:W3CDTF">2023-10-26T18:49:28Z</dcterms:modified>
</cp:coreProperties>
</file>