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382500" cy="51054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08">
          <p15:clr>
            <a:srgbClr val="A4A3A4"/>
          </p15:clr>
        </p15:guide>
        <p15:guide id="2" pos="39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X8mVIMgvoaU0NlkkNwe7CYulu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6EF2EA-E005-4A41-A42D-63CA803E6EEE}">
  <a:tblStyle styleId="{1E6EF2EA-E005-4A41-A42D-63CA803E6E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174"/>
      </p:cViewPr>
      <p:guideLst>
        <p:guide orient="horz" pos="1608"/>
        <p:guide pos="3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729302" y="685800"/>
            <a:ext cx="8316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7301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728663" y="685800"/>
            <a:ext cx="831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15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694903" y="510540"/>
            <a:ext cx="8126016" cy="221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73"/>
              <a:buFont typeface="Century Gothic"/>
              <a:buNone/>
              <a:defRPr sz="357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694903" y="2861546"/>
            <a:ext cx="6500813" cy="144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13"/>
              </a:spcBef>
              <a:spcAft>
                <a:spcPts val="0"/>
              </a:spcAft>
              <a:buSzPts val="1250"/>
              <a:buNone/>
              <a:defRPr sz="1563">
                <a:solidFill>
                  <a:srgbClr val="0F486F"/>
                </a:solidFill>
              </a:defRPr>
            </a:lvl1pPr>
            <a:lvl2pPr lvl="1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cxnSp>
        <p:nvCxnSpPr>
          <p:cNvPr id="27" name="Google Shape;27;p4"/>
          <p:cNvCxnSpPr/>
          <p:nvPr/>
        </p:nvCxnSpPr>
        <p:spPr>
          <a:xfrm flipH="1">
            <a:off x="8356575" y="6303"/>
            <a:ext cx="3869531" cy="283633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 flipH="1">
            <a:off x="6203611" y="68150"/>
            <a:ext cx="6175665" cy="452671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4"/>
          <p:cNvCxnSpPr/>
          <p:nvPr/>
        </p:nvCxnSpPr>
        <p:spPr>
          <a:xfrm flipH="1">
            <a:off x="7348885" y="170180"/>
            <a:ext cx="5030391" cy="368723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0;p4"/>
          <p:cNvCxnSpPr/>
          <p:nvPr/>
        </p:nvCxnSpPr>
        <p:spPr>
          <a:xfrm flipH="1">
            <a:off x="7450460" y="24029"/>
            <a:ext cx="4928817" cy="3612781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" name="Google Shape;31;p4"/>
          <p:cNvCxnSpPr/>
          <p:nvPr/>
        </p:nvCxnSpPr>
        <p:spPr>
          <a:xfrm flipH="1">
            <a:off x="7968011" y="453815"/>
            <a:ext cx="4411265" cy="323341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to Panorâmica com Legenda">
  <p:cSld name="Foto Panorâmica com Legend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696516" y="397087"/>
            <a:ext cx="10987856" cy="2325793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928690" y="2861545"/>
            <a:ext cx="8433963" cy="3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SzPts val="953"/>
              <a:buFont typeface="Century Gothic"/>
              <a:buNone/>
              <a:defRPr sz="1191"/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Legenda">
  <p:cSld name="Título e Legend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694904" y="510540"/>
            <a:ext cx="10215563" cy="20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2"/>
              <a:buFont typeface="Century Gothic"/>
              <a:buNone/>
              <a:defRPr sz="2382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694903" y="3063240"/>
            <a:ext cx="8669363" cy="1399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SzPts val="1191"/>
              <a:buNone/>
              <a:defRPr sz="1489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 sz="104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Legenda">
  <p:cSld name="Citação com Legend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1159246" y="510540"/>
            <a:ext cx="9286876" cy="20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2"/>
              <a:buFont typeface="Century Gothic"/>
              <a:buNone/>
              <a:defRPr sz="2382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1468809" y="2552700"/>
            <a:ext cx="8667750" cy="28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SzPts val="1191"/>
              <a:buFont typeface="Century Gothic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Font typeface="Century Gothic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2"/>
          </p:nvPr>
        </p:nvSpPr>
        <p:spPr>
          <a:xfrm>
            <a:off x="694904" y="3201906"/>
            <a:ext cx="8667750" cy="125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SzPts val="1191"/>
              <a:buNone/>
              <a:defRPr sz="1489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 sz="104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540122" y="604654"/>
            <a:ext cx="619125" cy="4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50" tIns="34025" rIns="68050" bIns="34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5"/>
              <a:buFont typeface="Arial"/>
              <a:buNone/>
            </a:pPr>
            <a:r>
              <a:rPr lang="pt-BR" sz="595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0446122" y="2061070"/>
            <a:ext cx="619125" cy="4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50" tIns="34025" rIns="68050" bIns="34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5"/>
              <a:buFont typeface="Arial"/>
              <a:buNone/>
            </a:pPr>
            <a:r>
              <a:rPr lang="pt-BR" sz="595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rtão de Nome">
  <p:cSld name="Cartão de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694903" y="2552700"/>
            <a:ext cx="8667750" cy="126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2"/>
              <a:buFont typeface="Century Gothic"/>
              <a:buNone/>
              <a:defRPr sz="2382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694902" y="3821219"/>
            <a:ext cx="8669365" cy="64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SzPts val="1191"/>
              <a:buNone/>
              <a:defRPr sz="1489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 sz="104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r o Cartão de Nome">
  <p:cSld name="Citar o Cartão de Nom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159248" y="510540"/>
            <a:ext cx="9286875" cy="20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82"/>
              <a:buFont typeface="Century Gothic"/>
              <a:buNone/>
              <a:defRPr sz="2382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94903" y="2924575"/>
            <a:ext cx="8667751" cy="7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57"/>
              </a:spcBef>
              <a:spcAft>
                <a:spcPts val="0"/>
              </a:spcAft>
              <a:buSzPts val="1430"/>
              <a:buNone/>
              <a:defRPr sz="1787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94902" y="3706142"/>
            <a:ext cx="8667751" cy="756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8"/>
              </a:spcBef>
              <a:spcAft>
                <a:spcPts val="0"/>
              </a:spcAft>
              <a:buSzPts val="1072"/>
              <a:buNone/>
              <a:defRPr sz="134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 sz="104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540122" y="604654"/>
            <a:ext cx="619125" cy="4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50" tIns="34025" rIns="68050" bIns="34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5"/>
              <a:buFont typeface="Arial"/>
              <a:buNone/>
            </a:pPr>
            <a:r>
              <a:rPr lang="pt-BR" sz="595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0446122" y="2061070"/>
            <a:ext cx="619125" cy="43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050" tIns="34025" rIns="68050" bIns="340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55"/>
              <a:buFont typeface="Arial"/>
              <a:buNone/>
            </a:pPr>
            <a:r>
              <a:rPr lang="pt-BR" sz="595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dadeiro ou Falso">
  <p:cSld name="Verdadeiro ou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94904" y="510540"/>
            <a:ext cx="10215563" cy="20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8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94903" y="2924575"/>
            <a:ext cx="8667750" cy="62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57"/>
              </a:spcBef>
              <a:spcAft>
                <a:spcPts val="0"/>
              </a:spcAft>
              <a:buSzPts val="1430"/>
              <a:buNone/>
              <a:defRPr sz="1787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94902" y="3548567"/>
            <a:ext cx="8667751" cy="91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8"/>
              </a:spcBef>
              <a:spcAft>
                <a:spcPts val="0"/>
              </a:spcAft>
              <a:buSzPts val="1072"/>
              <a:buNone/>
              <a:defRPr sz="134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 sz="104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8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 rot="5400000">
            <a:off x="3683096" y="-2477652"/>
            <a:ext cx="2691365" cy="866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 e Título Vertical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 rot="5400000">
            <a:off x="8163891" y="1167566"/>
            <a:ext cx="3403600" cy="208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2693255" y="-1486200"/>
            <a:ext cx="3951958" cy="794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94903" y="510541"/>
            <a:ext cx="8667750" cy="269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94902" y="1493802"/>
            <a:ext cx="8667751" cy="169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80"/>
              <a:buFont typeface="Century Gothic"/>
              <a:buNone/>
              <a:defRPr sz="268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94904" y="3346874"/>
            <a:ext cx="8667750" cy="1115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8"/>
              </a:spcBef>
              <a:spcAft>
                <a:spcPts val="0"/>
              </a:spcAft>
              <a:buSzPts val="1072"/>
              <a:buNone/>
              <a:defRPr sz="1340">
                <a:solidFill>
                  <a:srgbClr val="0F486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834"/>
              <a:buNone/>
              <a:defRPr sz="1042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834"/>
              <a:buNone/>
              <a:defRPr sz="1042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94902" y="510541"/>
            <a:ext cx="5014806" cy="269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5898886" y="510541"/>
            <a:ext cx="5011580" cy="269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8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987269" y="510540"/>
            <a:ext cx="4722440" cy="42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17"/>
              </a:spcBef>
              <a:spcAft>
                <a:spcPts val="0"/>
              </a:spcAft>
              <a:buSzPts val="1667"/>
              <a:buNone/>
              <a:defRPr sz="2084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191"/>
              <a:buNone/>
              <a:defRPr sz="1489" b="1"/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 b="1"/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953"/>
              <a:buNone/>
              <a:defRPr sz="1191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694902" y="945838"/>
            <a:ext cx="5014806" cy="225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4051" y="510540"/>
            <a:ext cx="4738027" cy="42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17"/>
              </a:spcBef>
              <a:spcAft>
                <a:spcPts val="0"/>
              </a:spcAft>
              <a:buSzPts val="1667"/>
              <a:buNone/>
              <a:defRPr sz="2084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191"/>
              <a:buNone/>
              <a:defRPr sz="1489" b="1"/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072"/>
              <a:buNone/>
              <a:defRPr sz="1340" b="1"/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953"/>
              <a:buNone/>
              <a:defRPr sz="1191" b="1"/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953"/>
              <a:buNone/>
              <a:defRPr sz="1191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5897272" y="939535"/>
            <a:ext cx="5006207" cy="225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7195715" y="510540"/>
            <a:ext cx="3714750" cy="102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87"/>
              <a:buFont typeface="Century Gothic"/>
              <a:buNone/>
              <a:defRPr sz="1787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94903" y="510540"/>
            <a:ext cx="6036470" cy="3951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2"/>
          </p:nvPr>
        </p:nvSpPr>
        <p:spPr>
          <a:xfrm>
            <a:off x="7195715" y="1645073"/>
            <a:ext cx="3714750" cy="1556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38"/>
              </a:spcBef>
              <a:spcAft>
                <a:spcPts val="0"/>
              </a:spcAft>
              <a:buSzPts val="953"/>
              <a:buNone/>
              <a:defRPr sz="1191"/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714"/>
              <a:buNone/>
              <a:defRPr sz="893"/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95"/>
              <a:buNone/>
              <a:defRPr sz="744"/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536"/>
              <a:buNone/>
              <a:defRPr sz="67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796606" y="1077807"/>
            <a:ext cx="6113859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84"/>
              <a:buFont typeface="Century Gothic"/>
              <a:buNone/>
              <a:defRPr sz="2084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>
            <a:spLocks noGrp="1"/>
          </p:cNvSpPr>
          <p:nvPr>
            <p:ph type="pic" idx="2"/>
          </p:nvPr>
        </p:nvSpPr>
        <p:spPr>
          <a:xfrm>
            <a:off x="1004465" y="680720"/>
            <a:ext cx="3332239" cy="34036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796606" y="2067372"/>
            <a:ext cx="6115472" cy="152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8"/>
              </a:spcBef>
              <a:spcAft>
                <a:spcPts val="0"/>
              </a:spcAft>
              <a:buSzPts val="1072"/>
              <a:buNone/>
              <a:defRPr sz="1340"/>
            </a:lvl1pPr>
            <a:lvl2pPr marL="914400" lvl="1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714"/>
              <a:buNone/>
              <a:defRPr sz="893"/>
            </a:lvl2pPr>
            <a:lvl3pPr marL="1371600" lvl="2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95"/>
              <a:buNone/>
              <a:defRPr sz="744"/>
            </a:lvl3pPr>
            <a:lvl4pPr marL="1828800" lvl="3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4pPr>
            <a:lvl5pPr marL="2286000" lvl="4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5pPr>
            <a:lvl6pPr marL="2743200" lvl="5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6pPr>
            <a:lvl7pPr marL="3200400" lvl="6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7pPr>
            <a:lvl8pPr marL="3657600" lvl="7" indent="-228600" algn="l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SzPts val="536"/>
              <a:buNone/>
              <a:defRPr sz="670"/>
            </a:lvl8pPr>
            <a:lvl9pPr marL="4114800" lvl="8" indent="-228600" algn="l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SzPts val="536"/>
              <a:buNone/>
              <a:defRPr sz="67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00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9350826" y="2206037"/>
            <a:ext cx="3028448" cy="2388823"/>
            <a:chOff x="9206969" y="2963333"/>
            <a:chExt cx="2981858" cy="3208867"/>
          </a:xfrm>
        </p:grpSpPr>
        <p:cxnSp>
          <p:nvCxnSpPr>
            <p:cNvPr id="11" name="Google Shape;11;p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94903" y="3340570"/>
            <a:ext cx="8667750" cy="11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80"/>
              <a:buFont typeface="Century Gothic"/>
              <a:buNone/>
              <a:defRPr sz="268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94903" y="510541"/>
            <a:ext cx="8667750" cy="269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04228" algn="l" rtl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chemeClr val="lt1"/>
              </a:buClr>
              <a:buSzPts val="1191"/>
              <a:buFont typeface="Noto Sans Symbols"/>
              <a:buChar char="▶"/>
              <a:defRPr sz="1489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6672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1072"/>
              <a:buFont typeface="Noto Sans Symbols"/>
              <a:buChar char="▶"/>
              <a:defRPr sz="134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9115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953"/>
              <a:buFont typeface="Noto Sans Symbols"/>
              <a:buChar char="▶"/>
              <a:defRPr sz="1191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1558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834"/>
              <a:buFont typeface="Noto Sans Symbols"/>
              <a:buChar char="▶"/>
              <a:defRPr sz="1042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1558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834"/>
              <a:buFont typeface="Noto Sans Symbols"/>
              <a:buChar char="▶"/>
              <a:defRPr sz="1042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1558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834"/>
              <a:buFont typeface="Noto Sans Symbols"/>
              <a:buChar char="▶"/>
              <a:defRPr sz="1042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1558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834"/>
              <a:buFont typeface="Noto Sans Symbols"/>
              <a:buChar char="▶"/>
              <a:defRPr sz="1042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1559" algn="l" rtl="0">
              <a:lnSpc>
                <a:spcPct val="100000"/>
              </a:lnSpc>
              <a:spcBef>
                <a:spcPts val="447"/>
              </a:spcBef>
              <a:spcAft>
                <a:spcPts val="0"/>
              </a:spcAft>
              <a:buClr>
                <a:schemeClr val="lt1"/>
              </a:buClr>
              <a:buSzPts val="834"/>
              <a:buFont typeface="Noto Sans Symbols"/>
              <a:buChar char="▶"/>
              <a:defRPr sz="1042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1559" algn="l" rtl="0">
              <a:lnSpc>
                <a:spcPct val="100000"/>
              </a:lnSpc>
              <a:spcBef>
                <a:spcPts val="447"/>
              </a:spcBef>
              <a:spcAft>
                <a:spcPts val="447"/>
              </a:spcAft>
              <a:buClr>
                <a:schemeClr val="lt1"/>
              </a:buClr>
              <a:buSzPts val="834"/>
              <a:buFont typeface="Noto Sans Symbols"/>
              <a:buChar char="▶"/>
              <a:defRPr sz="1042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0059169" y="4594861"/>
            <a:ext cx="1625203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4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694903" y="4594861"/>
            <a:ext cx="7661672" cy="27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44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525125" y="4152865"/>
            <a:ext cx="1160093" cy="49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304A"/>
              </a:buClr>
              <a:buSzPts val="2382"/>
              <a:buFont typeface="Century Gothic"/>
              <a:buNone/>
              <a:defRPr sz="2382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Personalizar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Noto Sans Symbols</vt:lpstr>
      <vt:lpstr>Calibri</vt:lpstr>
      <vt:lpstr>Fatia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DO AMAZONAS  XXXI CONIC</dc:title>
  <dc:creator>dap</dc:creator>
  <cp:lastModifiedBy>Luana</cp:lastModifiedBy>
  <cp:revision>3</cp:revision>
  <dcterms:created xsi:type="dcterms:W3CDTF">2019-08-19T18:30:16Z</dcterms:created>
  <dcterms:modified xsi:type="dcterms:W3CDTF">2022-11-01T18:41:25Z</dcterms:modified>
</cp:coreProperties>
</file>