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57" r:id="rId5"/>
    <p:sldId id="258" r:id="rId6"/>
    <p:sldId id="259" r:id="rId7"/>
    <p:sldId id="264" r:id="rId8"/>
    <p:sldId id="260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 CAC - 2021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Coordenação de Acompanhamento da Carreira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0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CAC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9" y="1632431"/>
            <a:ext cx="2509837" cy="25098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48" y="1558414"/>
            <a:ext cx="1808335" cy="23981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10" y="704768"/>
            <a:ext cx="2381794" cy="24834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82" y="808613"/>
            <a:ext cx="2298192" cy="41574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" y="4312510"/>
            <a:ext cx="2413545" cy="24057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51" y="4140789"/>
            <a:ext cx="2080479" cy="2417027"/>
          </a:xfrm>
          <a:prstGeom prst="rect">
            <a:avLst/>
          </a:prstGeom>
        </p:spPr>
      </p:pic>
      <p:pic>
        <p:nvPicPr>
          <p:cNvPr id="1026" name="Picture 2" descr="Colaborador Ilustrações e Clip Arte. 387 Colaborador Ilustrações Royalty  Free e desenhos Vetor EPS disponíveis de diversos designers gráficos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r="35150" b="57398"/>
          <a:stretch/>
        </p:blipFill>
        <p:spPr bwMode="auto">
          <a:xfrm>
            <a:off x="5496116" y="4140789"/>
            <a:ext cx="2070327" cy="22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869577" y="6322423"/>
            <a:ext cx="562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https://www.youtube.com/watch?v=zvBIou--MOc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416731" y="5838329"/>
            <a:ext cx="303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Nova servidora em 2022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89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047" y="612889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Identidade DDP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069" t="15933" r="5320" b="6644"/>
          <a:stretch/>
        </p:blipFill>
        <p:spPr>
          <a:xfrm>
            <a:off x="1389388" y="1273289"/>
            <a:ext cx="7476706" cy="53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799" y="502108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Identidade DDP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059" t="15883" r="17941" b="8039"/>
          <a:stretch/>
        </p:blipFill>
        <p:spPr>
          <a:xfrm>
            <a:off x="1237129" y="1258131"/>
            <a:ext cx="7864097" cy="51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- Processos Docentes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PROGRESSÕES: </a:t>
            </a:r>
            <a:r>
              <a:rPr lang="pt-BR" b="1" dirty="0" smtClean="0"/>
              <a:t>511</a:t>
            </a:r>
          </a:p>
          <a:p>
            <a:r>
              <a:rPr lang="pt-BR" dirty="0" smtClean="0"/>
              <a:t>PROMOÇÕES: </a:t>
            </a:r>
            <a:r>
              <a:rPr lang="pt-BR" b="1" dirty="0" smtClean="0"/>
              <a:t>107</a:t>
            </a:r>
          </a:p>
          <a:p>
            <a:r>
              <a:rPr lang="pt-BR" dirty="0" smtClean="0"/>
              <a:t>RETRIBUIÇÕES POR TITULAÇÃO: </a:t>
            </a:r>
            <a:r>
              <a:rPr lang="pt-BR" b="1" dirty="0" smtClean="0"/>
              <a:t>45</a:t>
            </a:r>
          </a:p>
          <a:p>
            <a:r>
              <a:rPr lang="pt-BR" dirty="0" smtClean="0"/>
              <a:t>ACELERAÇÃO DE PROMOÇÃO: </a:t>
            </a:r>
            <a:r>
              <a:rPr lang="pt-BR" b="1" dirty="0" smtClean="0"/>
              <a:t>59</a:t>
            </a:r>
          </a:p>
          <a:p>
            <a:r>
              <a:rPr lang="pt-BR" dirty="0" smtClean="0"/>
              <a:t>RT/AC: </a:t>
            </a:r>
            <a:r>
              <a:rPr lang="pt-BR" b="1" dirty="0" smtClean="0"/>
              <a:t>8</a:t>
            </a:r>
          </a:p>
          <a:p>
            <a:r>
              <a:rPr lang="pt-BR" dirty="0" smtClean="0"/>
              <a:t>ESTÁGIO PROBATÓRIO DOCENTE FINALIZADOS: </a:t>
            </a:r>
            <a:r>
              <a:rPr lang="pt-BR" b="1" dirty="0" smtClean="0"/>
              <a:t>63</a:t>
            </a:r>
          </a:p>
          <a:p>
            <a:endParaRPr lang="pt-BR" dirty="0"/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TOTAL DOCENTE: 793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684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Resultados - Processos TAE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PROGRESSÕES POR CAPACITAÇÃO: </a:t>
            </a:r>
            <a:r>
              <a:rPr lang="pt-BR" b="1" dirty="0" smtClean="0"/>
              <a:t>223</a:t>
            </a:r>
          </a:p>
          <a:p>
            <a:r>
              <a:rPr lang="pt-BR" dirty="0" smtClean="0"/>
              <a:t>PROGRESSÕES POR MÉRITO CONCEDIDAS: </a:t>
            </a:r>
            <a:r>
              <a:rPr lang="pt-BR" b="1" dirty="0" smtClean="0"/>
              <a:t>867</a:t>
            </a:r>
          </a:p>
          <a:p>
            <a:r>
              <a:rPr lang="pt-BR" dirty="0" smtClean="0"/>
              <a:t>ESTÁGIOS PROBATÓRIOS TAE FINALIZADOS: </a:t>
            </a:r>
            <a:r>
              <a:rPr lang="pt-BR" b="1" dirty="0" smtClean="0"/>
              <a:t>33</a:t>
            </a:r>
          </a:p>
          <a:p>
            <a:r>
              <a:rPr lang="pt-BR" dirty="0" smtClean="0"/>
              <a:t>INCENTIVO À QUALIFICAÇÃO: </a:t>
            </a:r>
            <a:r>
              <a:rPr lang="pt-BR" b="1" dirty="0" smtClean="0"/>
              <a:t>113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 smtClean="0"/>
              <a:t>TOTAL TAE: 1236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35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Atividades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ENDOMARKETING (PUBLICAÇÕES): </a:t>
            </a:r>
            <a:r>
              <a:rPr lang="pt-BR" b="1" dirty="0" smtClean="0"/>
              <a:t>10</a:t>
            </a:r>
          </a:p>
          <a:p>
            <a:r>
              <a:rPr lang="pt-BR" dirty="0" smtClean="0"/>
              <a:t>PRAD (Programa de Avaliação de Desempenho)</a:t>
            </a:r>
          </a:p>
          <a:p>
            <a:r>
              <a:rPr lang="pt-BR" dirty="0" smtClean="0"/>
              <a:t>TELETRABALHO</a:t>
            </a:r>
          </a:p>
          <a:p>
            <a:r>
              <a:rPr lang="pt-BR" dirty="0" smtClean="0"/>
              <a:t>PDVC TAE (Programa de Desenvolvimento e Valorização da Carreira)</a:t>
            </a:r>
          </a:p>
          <a:p>
            <a:r>
              <a:rPr lang="pt-BR" dirty="0" smtClean="0"/>
              <a:t>AR-021/2014 (Início do Projeto de Atualização da Resolução 021/2014)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0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TOTAL GERAL - 2021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PROCESSOS CAC + Endomarketing: </a:t>
            </a:r>
            <a:r>
              <a:rPr lang="pt-BR" sz="3200" b="1" dirty="0" smtClean="0"/>
              <a:t>2039</a:t>
            </a:r>
          </a:p>
          <a:p>
            <a:r>
              <a:rPr lang="pt-BR" sz="3200" dirty="0" smtClean="0"/>
              <a:t>PROJETOS</a:t>
            </a:r>
            <a:r>
              <a:rPr lang="pt-BR" sz="3200" b="1" dirty="0" smtClean="0"/>
              <a:t>: 4 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9140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Para 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PrAD</a:t>
            </a:r>
            <a:r>
              <a:rPr lang="pt-BR" dirty="0" smtClean="0"/>
              <a:t> (Continuação)</a:t>
            </a:r>
          </a:p>
          <a:p>
            <a:r>
              <a:rPr lang="pt-BR" dirty="0" err="1" smtClean="0"/>
              <a:t>Teletrabalho</a:t>
            </a:r>
            <a:r>
              <a:rPr lang="pt-BR" dirty="0" smtClean="0"/>
              <a:t> </a:t>
            </a:r>
            <a:r>
              <a:rPr lang="pt-BR" dirty="0"/>
              <a:t>(Continuação)</a:t>
            </a:r>
            <a:endParaRPr lang="pt-BR" dirty="0" smtClean="0"/>
          </a:p>
          <a:p>
            <a:r>
              <a:rPr lang="pt-BR" dirty="0" smtClean="0"/>
              <a:t>PDVC Docente</a:t>
            </a:r>
          </a:p>
          <a:p>
            <a:r>
              <a:rPr lang="pt-BR" dirty="0" smtClean="0"/>
              <a:t>Ar-021/2014 </a:t>
            </a:r>
            <a:r>
              <a:rPr lang="pt-BR" dirty="0"/>
              <a:t>(Continuação)</a:t>
            </a:r>
            <a:endParaRPr lang="pt-BR" dirty="0" smtClean="0"/>
          </a:p>
          <a:p>
            <a:r>
              <a:rPr lang="pt-BR" dirty="0" smtClean="0"/>
              <a:t>Rodízio da Coordenação (julho/2022)</a:t>
            </a:r>
          </a:p>
          <a:p>
            <a:r>
              <a:rPr lang="pt-BR" dirty="0" smtClean="0"/>
              <a:t>Planejamentos tático e operacionais (equipe </a:t>
            </a:r>
            <a:r>
              <a:rPr lang="pt-BR" dirty="0" err="1" smtClean="0"/>
              <a:t>auto-gerenciável</a:t>
            </a:r>
            <a:r>
              <a:rPr lang="pt-BR" dirty="0" smtClean="0"/>
              <a:t>)</a:t>
            </a:r>
          </a:p>
          <a:p>
            <a:r>
              <a:rPr lang="pt-BR" dirty="0" smtClean="0"/>
              <a:t>Autos cuidados (</a:t>
            </a:r>
            <a:r>
              <a:rPr lang="en-US" dirty="0"/>
              <a:t>DIA DO HEALTHOLIC DDP </a:t>
            </a:r>
            <a:r>
              <a:rPr lang="en-US" dirty="0" smtClean="0"/>
              <a:t>2022 </a:t>
            </a:r>
            <a:r>
              <a:rPr lang="en-US" dirty="0"/>
              <a:t>– </a:t>
            </a:r>
            <a:r>
              <a:rPr lang="en-US" dirty="0" smtClean="0"/>
              <a:t>01/04/2022 - 03/06/2022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- 30/09/2022 - 02/12/2022</a:t>
            </a:r>
            <a:r>
              <a:rPr lang="en-US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6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Alinhamentos 2022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PLANILHA DE REGISTRO GERAL CAC (continuar registrando com as informações necessárias)</a:t>
            </a:r>
          </a:p>
          <a:p>
            <a:r>
              <a:rPr lang="pt-BR" dirty="0" smtClean="0"/>
              <a:t>PLANILHA DE INDICADORES DDP (autonomia de cada servidora em fazer o registro)</a:t>
            </a:r>
          </a:p>
          <a:p>
            <a:r>
              <a:rPr lang="pt-BR" dirty="0" smtClean="0"/>
              <a:t>DEMAIS SUGESTÕES DA EQUIPE: (autonomia da equipe em sugerir ideias e melhorias do trabalho).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8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1270</TotalTime>
  <Words>231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Facetado</vt:lpstr>
      <vt:lpstr>Resultados CAC - 2021</vt:lpstr>
      <vt:lpstr>Identidade DDP</vt:lpstr>
      <vt:lpstr>Identidade DDP</vt:lpstr>
      <vt:lpstr>Resultados - Processos Docentes</vt:lpstr>
      <vt:lpstr>Resultados - Processos TAE</vt:lpstr>
      <vt:lpstr>Outras Atividades</vt:lpstr>
      <vt:lpstr>TOTAL GERAL - 2021</vt:lpstr>
      <vt:lpstr>Para 2022</vt:lpstr>
      <vt:lpstr>Alinhamentos 2022</vt:lpstr>
      <vt:lpstr>EQUIPE CAC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CAC - 2021</dc:title>
  <dc:creator>Usuário do Windows</dc:creator>
  <cp:lastModifiedBy>Usuário do Windows</cp:lastModifiedBy>
  <cp:revision>46</cp:revision>
  <dcterms:created xsi:type="dcterms:W3CDTF">2022-01-09T16:31:18Z</dcterms:created>
  <dcterms:modified xsi:type="dcterms:W3CDTF">2022-01-10T13:41:19Z</dcterms:modified>
</cp:coreProperties>
</file>