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7B5B7"/>
    <a:srgbClr val="E39B3E"/>
    <a:srgbClr val="ADDB64"/>
    <a:srgbClr val="D92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28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72EDE-C158-72E5-E842-C0DC5508C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162C75-54A3-3D90-6D65-28ABD20E2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1F73DB-E749-6DF6-C579-5BC37D99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F7C61D-BF12-833E-60E2-7A2C8151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46F0B0-69FF-C1FC-8EE4-9881DB6D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3477471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5C163-D7DB-7830-AE3F-59265C0A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C103A70-2A5E-29E2-06CB-127C334D8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7CE226-C132-F00D-AECB-5205070BD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E04D58-410C-E716-D8C9-39720E37B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F27AA0-A2FF-7482-BCE2-92EAE28D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238158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DD3063-EB78-EBB2-2B08-5EFF4AC1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A51A91-9BC7-5EF0-FA2B-7B6151BAF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2B86DA-68EB-E630-C235-66C2D39B4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391B02-BACC-6940-ED92-86AB981F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25A7F9-6939-0902-FED3-9E148131E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884827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6D979-C53D-6976-8B44-954E33A35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97535B0-C687-9F0E-4604-519CBCA09D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C6F993-51CA-93B4-4A6E-8EFA09756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E27D21-1BD4-D162-75ED-73BC5D229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A3CDAD-3D57-9E4E-4D40-B6252D7F6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6D99B6-EAD3-F48C-1D82-A3FBC779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3657048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1E1639-863D-15DC-7EF9-6EE727541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C62F5B-2293-E2A9-2E67-D0415E5F7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E2F819-E6A9-9A91-BDBB-A0957DD94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0174159-D5E6-B777-5F47-FC8A9A828C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F095C27-64EC-CD6D-A455-E93967E790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C872FC3-9873-F428-4CA2-D4005404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7AA7C3D-7E8E-A7CB-47D8-C3C5D0AC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0DE2CD8-D92F-18A9-7148-BF9E912D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203608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D9490E-B67D-A51D-A93B-12C198346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40FCA7-D1E9-9541-0849-BE7F7D272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6397D8-C546-0925-C1A7-BF792405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168C67-F693-2C1B-51B5-EBA6B49A4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106269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5BDA9BE-14C3-233B-EBF1-DD3C2393A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33EBF1-AD98-5E0D-FDD4-F13B90BC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F0BADE-9864-FD45-ABA0-66FF01CD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02964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749E1-1CDF-3D58-14B2-EBCB698C8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A3FE94-FA0D-44C8-B7D6-A83DBD804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39315F-C80B-B7B1-DC74-62AF9DF3D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00C3E1-4F06-2A45-AD2E-3F2C1E0CF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E69A73-5270-64EF-D0A5-80C75A922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7785A7-CD09-8920-E226-097AE5C9B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2722369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5DE87-039F-20D9-CBE9-180D79923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E7E8BD6-8324-776A-B7F3-DC1C4EDE2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091842-4EF8-3FA4-4136-95EAB107E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A315AE-9309-0D5A-4BC8-9664FA997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40B1EA-C157-2CC2-496C-C12C7011D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9EDE47-F40B-A020-9582-61F4F59F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56663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03E4F-B14A-0C54-4317-36F307C1C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9AF406-F2C9-F54D-96C1-892ED462A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FE9A21-EDBC-3037-C2AE-CB9DE390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0E61CD-21D8-7545-1F98-BBDB47998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F975D8B-6D5E-04E4-0FDD-3C7F6124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229355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9A5B825-7E34-4EB1-2B04-3833EDA0F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46506-1092-E1A9-63DA-0C496712C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61258-8A0C-F776-86FA-2F39D8952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A15DE5-7AE3-A324-8AF0-0CD631C06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833B78-37C6-B5CF-CCC1-E9AA0BC8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347721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179155E-8475-4C2A-9038-6E434E33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1B18DD-AFFD-FAEC-278E-71F6B4254A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176682-936A-7A18-8D24-F94B8C851B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0236D8-306B-4A97-AB77-66210DAD35F5}" type="datetimeFigureOut">
              <a:rPr lang="pt-BR" smtClean="0"/>
              <a:t>16/08/2026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8CEF3A-DFCD-CE88-2416-6BF191AFDC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3571C9-2426-744C-8D38-C4B69C6A2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1E882D-E5ED-40A5-BA97-B77F0D159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69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pull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61BF837-1834-35BF-AE5C-16E61DF84C3E}"/>
              </a:ext>
            </a:extLst>
          </p:cNvPr>
          <p:cNvSpPr txBox="1"/>
          <p:nvPr/>
        </p:nvSpPr>
        <p:spPr>
          <a:xfrm>
            <a:off x="1495123" y="2070325"/>
            <a:ext cx="920175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TÍTULO</a:t>
            </a:r>
          </a:p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(LETRAS MAIÚSCULAS, TAM 36, NEGRITO, FONTE BAHNSCHRIFT)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2B1CF74-1CE2-591E-22C1-D3D752ECF4AA}"/>
              </a:ext>
            </a:extLst>
          </p:cNvPr>
          <p:cNvSpPr txBox="1"/>
          <p:nvPr/>
        </p:nvSpPr>
        <p:spPr>
          <a:xfrm>
            <a:off x="2398292" y="4161090"/>
            <a:ext cx="739541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Bahnschrift" panose="020B0502040204020203" pitchFamily="34" charset="0"/>
              </a:rPr>
              <a:t>Nome do Autor 1</a:t>
            </a:r>
          </a:p>
          <a:p>
            <a:pPr algn="ctr"/>
            <a:r>
              <a:rPr lang="pt-BR" sz="2000" dirty="0">
                <a:latin typeface="Bahnschrift" panose="020B0502040204020203" pitchFamily="34" charset="0"/>
              </a:rPr>
              <a:t>Nome do Autor 2</a:t>
            </a:r>
          </a:p>
          <a:p>
            <a:pPr algn="ctr"/>
            <a:r>
              <a:rPr lang="pt-BR" sz="2000" dirty="0">
                <a:latin typeface="Bahnschrift" panose="020B0502040204020203" pitchFamily="34" charset="0"/>
              </a:rPr>
              <a:t>Nome do Autor 3</a:t>
            </a:r>
          </a:p>
          <a:p>
            <a:pPr algn="ctr"/>
            <a:r>
              <a:rPr lang="pt-BR" sz="2000" dirty="0">
                <a:latin typeface="Bahnschrift" panose="020B0502040204020203" pitchFamily="34" charset="0"/>
              </a:rPr>
              <a:t>(</a:t>
            </a:r>
            <a:r>
              <a:rPr lang="pt-BR" sz="2000" dirty="0" err="1">
                <a:latin typeface="Bahnschrift" panose="020B0502040204020203" pitchFamily="34" charset="0"/>
              </a:rPr>
              <a:t>Tam</a:t>
            </a:r>
            <a:r>
              <a:rPr lang="pt-BR" sz="2000" dirty="0">
                <a:latin typeface="Bahnschrift" panose="020B0502040204020203" pitchFamily="34" charset="0"/>
              </a:rPr>
              <a:t> 20, Fonte </a:t>
            </a:r>
            <a:r>
              <a:rPr lang="pt-BR" sz="2000" dirty="0" err="1">
                <a:latin typeface="Bahnschrift" panose="020B0502040204020203" pitchFamily="34" charset="0"/>
              </a:rPr>
              <a:t>Bahnschrift</a:t>
            </a:r>
            <a:r>
              <a:rPr lang="pt-BR" sz="2000" dirty="0">
                <a:latin typeface="Bahnschrift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651234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72D80E08-71FB-44D4-396F-CDCF8DE004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11F14DA-748E-8768-374F-F9F52101A777}"/>
              </a:ext>
            </a:extLst>
          </p:cNvPr>
          <p:cNvSpPr txBox="1">
            <a:spLocks/>
          </p:cNvSpPr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INTRODUÇÃO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31284AE5-88E9-6703-0CB6-54EC6E181840}"/>
              </a:ext>
            </a:extLst>
          </p:cNvPr>
          <p:cNvSpPr txBox="1"/>
          <p:nvPr/>
        </p:nvSpPr>
        <p:spPr>
          <a:xfrm>
            <a:off x="908632" y="1993059"/>
            <a:ext cx="10374734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2491072777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C0629-C304-AD2F-FB0C-849852D33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8E34C92D-1CDA-25E4-94EB-E33CD52E3D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489BAFF-6CA5-66F5-772E-FFA168FCF3BA}"/>
              </a:ext>
            </a:extLst>
          </p:cNvPr>
          <p:cNvSpPr txBox="1"/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OBJETIVOS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53541BC-0F4C-096E-6570-B5FEA2F7EBE2}"/>
              </a:ext>
            </a:extLst>
          </p:cNvPr>
          <p:cNvSpPr txBox="1"/>
          <p:nvPr/>
        </p:nvSpPr>
        <p:spPr>
          <a:xfrm>
            <a:off x="908632" y="2547056"/>
            <a:ext cx="10374734" cy="34163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b="1" dirty="0">
                <a:latin typeface="Bahnschrift" panose="020B0502040204020203" pitchFamily="34" charset="0"/>
              </a:rPr>
              <a:t>Geral:</a:t>
            </a:r>
            <a:r>
              <a:rPr lang="pt-BR" sz="2400" dirty="0">
                <a:latin typeface="Bahnschrift" panose="020B0502040204020203" pitchFamily="34" charset="0"/>
              </a:rPr>
              <a:t> XXXXXXXXXXXXXXXXXXXXXXXXXXXXXXXXXXXXXXXXXXXXXXXXX 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400" dirty="0">
              <a:latin typeface="Bahnschrift" panose="020B0502040204020203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b="1" dirty="0">
                <a:latin typeface="Bahnschrift" panose="020B0502040204020203" pitchFamily="34" charset="0"/>
              </a:rPr>
              <a:t>Específicos: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296570808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32835-CE2F-AA99-28A2-63781EBB3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5F94E332-4D37-3F34-406E-8276E55B66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BB3CD6-A9DD-F004-C5B5-8639E5B65A59}"/>
              </a:ext>
            </a:extLst>
          </p:cNvPr>
          <p:cNvSpPr txBox="1">
            <a:spLocks/>
          </p:cNvSpPr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METODOLOGIA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D7725D73-E688-8C90-EFD1-0431E5D9BC22}"/>
              </a:ext>
            </a:extLst>
          </p:cNvPr>
          <p:cNvSpPr txBox="1"/>
          <p:nvPr/>
        </p:nvSpPr>
        <p:spPr>
          <a:xfrm>
            <a:off x="908632" y="1993059"/>
            <a:ext cx="10374734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4282422022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A26D5-1516-78E5-894B-DB5A06E04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8B53D267-DBBB-1322-FF5A-C385B1863B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C7B5A6D-D0EF-86C3-30BF-82AD470D0A06}"/>
              </a:ext>
            </a:extLst>
          </p:cNvPr>
          <p:cNvSpPr txBox="1">
            <a:spLocks/>
          </p:cNvSpPr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RESULTADOS E DISCUSSÃO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E4F3659A-6A8C-8289-634A-7DF8C599D02F}"/>
              </a:ext>
            </a:extLst>
          </p:cNvPr>
          <p:cNvSpPr txBox="1"/>
          <p:nvPr/>
        </p:nvSpPr>
        <p:spPr>
          <a:xfrm>
            <a:off x="908632" y="1993059"/>
            <a:ext cx="10374734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194000396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A2780-D1A0-54A0-6D13-501E5950C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9B74BD8C-AFC1-29D2-0D33-06A9D6A9AB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95A5D81-54C7-0AA9-F92F-FBDAA057F1A1}"/>
              </a:ext>
            </a:extLst>
          </p:cNvPr>
          <p:cNvSpPr txBox="1">
            <a:spLocks/>
          </p:cNvSpPr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CONCLUSÃO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DE55868E-A502-471F-7A90-D48E78A1C089}"/>
              </a:ext>
            </a:extLst>
          </p:cNvPr>
          <p:cNvSpPr txBox="1"/>
          <p:nvPr/>
        </p:nvSpPr>
        <p:spPr>
          <a:xfrm>
            <a:off x="908632" y="1993059"/>
            <a:ext cx="10374734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87518701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02E6C-788B-CA1B-39FB-8C8BF09E1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111">
            <a:extLst>
              <a:ext uri="{FF2B5EF4-FFF2-40B4-BE49-F238E27FC236}">
                <a16:creationId xmlns:a16="http://schemas.microsoft.com/office/drawing/2014/main" id="{108C4D85-460A-701B-B5C6-8EE9ABF718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4520047" y="1321847"/>
            <a:ext cx="3151905" cy="51820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49D68D6-2388-4372-6D7F-C521B1FD5C67}"/>
              </a:ext>
            </a:extLst>
          </p:cNvPr>
          <p:cNvSpPr txBox="1">
            <a:spLocks/>
          </p:cNvSpPr>
          <p:nvPr/>
        </p:nvSpPr>
        <p:spPr>
          <a:xfrm>
            <a:off x="1495124" y="1257785"/>
            <a:ext cx="920175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3600" b="1" dirty="0">
                <a:latin typeface="Bahnschrift" panose="020B0502040204020203" pitchFamily="34" charset="0"/>
              </a:rPr>
              <a:t>REFERÊNCIAS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2652C6B3-F379-5ED7-88AF-AFE3A0F46452}"/>
              </a:ext>
            </a:extLst>
          </p:cNvPr>
          <p:cNvSpPr txBox="1"/>
          <p:nvPr/>
        </p:nvSpPr>
        <p:spPr>
          <a:xfrm>
            <a:off x="908632" y="1993059"/>
            <a:ext cx="10374734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400" dirty="0">
                <a:latin typeface="Bahnschrift" panose="020B0502040204020203" pitchFamily="34" charset="0"/>
              </a:rPr>
              <a:t>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1271021448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0CB8-4F38-23CE-820B-91FED985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898C38D-6F45-5EFF-B65E-B314236803E2}"/>
              </a:ext>
            </a:extLst>
          </p:cNvPr>
          <p:cNvSpPr txBox="1"/>
          <p:nvPr/>
        </p:nvSpPr>
        <p:spPr>
          <a:xfrm>
            <a:off x="1495123" y="2585997"/>
            <a:ext cx="9201751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6600" b="1" dirty="0">
                <a:latin typeface="Bahnschrift" panose="020B0502040204020203" pitchFamily="34" charset="0"/>
              </a:rPr>
              <a:t>OBRIGADO(A)!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21D365A-F8A4-A10D-853F-C969206053D6}"/>
              </a:ext>
            </a:extLst>
          </p:cNvPr>
          <p:cNvSpPr txBox="1"/>
          <p:nvPr/>
        </p:nvSpPr>
        <p:spPr>
          <a:xfrm>
            <a:off x="2398292" y="4314978"/>
            <a:ext cx="739541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BR" sz="2000" dirty="0">
                <a:latin typeface="Bahnschrift" panose="020B0502040204020203" pitchFamily="34" charset="0"/>
              </a:rPr>
              <a:t>Nome do Autor</a:t>
            </a:r>
          </a:p>
          <a:p>
            <a:pPr algn="ctr"/>
            <a:r>
              <a:rPr lang="pt-BR" sz="2000" dirty="0">
                <a:latin typeface="Bahnschrift" panose="020B0502040204020203" pitchFamily="34" charset="0"/>
              </a:rPr>
              <a:t>Email</a:t>
            </a:r>
          </a:p>
          <a:p>
            <a:pPr algn="ctr"/>
            <a:r>
              <a:rPr lang="pt-BR" sz="2000" dirty="0">
                <a:latin typeface="Bahnschrift" panose="020B0502040204020203" pitchFamily="34" charset="0"/>
              </a:rPr>
              <a:t>Instituição</a:t>
            </a:r>
          </a:p>
        </p:txBody>
      </p:sp>
    </p:spTree>
    <p:extLst>
      <p:ext uri="{BB962C8B-B14F-4D97-AF65-F5344CB8AC3E}">
        <p14:creationId xmlns:p14="http://schemas.microsoft.com/office/powerpoint/2010/main" val="1201451026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93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Bahnschrift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Andrews Matheus Fernandes Braga</dc:creator>
  <cp:lastModifiedBy>Andrews Matheus Fernandes Braga</cp:lastModifiedBy>
  <cp:revision>7</cp:revision>
  <dcterms:created xsi:type="dcterms:W3CDTF">2026-08-16T18:52:03Z</dcterms:created>
  <dcterms:modified xsi:type="dcterms:W3CDTF">2026-08-17T00:15:49Z</dcterms:modified>
</cp:coreProperties>
</file>